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364" r:id="rId3"/>
    <p:sldId id="257" r:id="rId4"/>
    <p:sldId id="259" r:id="rId5"/>
    <p:sldId id="260" r:id="rId6"/>
    <p:sldId id="261" r:id="rId7"/>
    <p:sldId id="365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366" r:id="rId16"/>
    <p:sldId id="273" r:id="rId17"/>
    <p:sldId id="274" r:id="rId18"/>
    <p:sldId id="275" r:id="rId19"/>
    <p:sldId id="276" r:id="rId20"/>
    <p:sldId id="277" r:id="rId21"/>
    <p:sldId id="36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69" r:id="rId43"/>
    <p:sldId id="298" r:id="rId44"/>
    <p:sldId id="36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70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71" r:id="rId69"/>
    <p:sldId id="321" r:id="rId70"/>
    <p:sldId id="412" r:id="rId71"/>
    <p:sldId id="413" r:id="rId72"/>
    <p:sldId id="414" r:id="rId73"/>
    <p:sldId id="415" r:id="rId74"/>
    <p:sldId id="416" r:id="rId75"/>
    <p:sldId id="417" r:id="rId76"/>
    <p:sldId id="418" r:id="rId77"/>
    <p:sldId id="419" r:id="rId78"/>
    <p:sldId id="420" r:id="rId79"/>
    <p:sldId id="410" r:id="rId80"/>
    <p:sldId id="411" r:id="rId81"/>
    <p:sldId id="322" r:id="rId82"/>
    <p:sldId id="323" r:id="rId83"/>
    <p:sldId id="324" r:id="rId84"/>
    <p:sldId id="325" r:id="rId85"/>
    <p:sldId id="326" r:id="rId86"/>
    <p:sldId id="327" r:id="rId87"/>
    <p:sldId id="329" r:id="rId88"/>
    <p:sldId id="330" r:id="rId89"/>
    <p:sldId id="331" r:id="rId90"/>
    <p:sldId id="332" r:id="rId91"/>
    <p:sldId id="333" r:id="rId92"/>
    <p:sldId id="334" r:id="rId93"/>
    <p:sldId id="328" r:id="rId94"/>
    <p:sldId id="372" r:id="rId95"/>
    <p:sldId id="342" r:id="rId96"/>
    <p:sldId id="345" r:id="rId97"/>
    <p:sldId id="346" r:id="rId98"/>
    <p:sldId id="347" r:id="rId99"/>
    <p:sldId id="349" r:id="rId100"/>
    <p:sldId id="350" r:id="rId101"/>
    <p:sldId id="351" r:id="rId102"/>
    <p:sldId id="348" r:id="rId103"/>
    <p:sldId id="352" r:id="rId104"/>
    <p:sldId id="374" r:id="rId105"/>
    <p:sldId id="354" r:id="rId106"/>
    <p:sldId id="373" r:id="rId107"/>
    <p:sldId id="355" r:id="rId108"/>
    <p:sldId id="356" r:id="rId109"/>
    <p:sldId id="357" r:id="rId110"/>
    <p:sldId id="358" r:id="rId111"/>
    <p:sldId id="359" r:id="rId112"/>
    <p:sldId id="360" r:id="rId113"/>
    <p:sldId id="376" r:id="rId114"/>
    <p:sldId id="375" r:id="rId115"/>
    <p:sldId id="361" r:id="rId116"/>
    <p:sldId id="362" r:id="rId117"/>
    <p:sldId id="363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6" r:id="rId126"/>
    <p:sldId id="385" r:id="rId127"/>
    <p:sldId id="394" r:id="rId128"/>
    <p:sldId id="387" r:id="rId129"/>
    <p:sldId id="388" r:id="rId130"/>
    <p:sldId id="395" r:id="rId131"/>
    <p:sldId id="396" r:id="rId132"/>
    <p:sldId id="397" r:id="rId133"/>
    <p:sldId id="398" r:id="rId134"/>
    <p:sldId id="399" r:id="rId135"/>
    <p:sldId id="400" r:id="rId136"/>
    <p:sldId id="401" r:id="rId137"/>
    <p:sldId id="402" r:id="rId138"/>
    <p:sldId id="403" r:id="rId139"/>
    <p:sldId id="404" r:id="rId140"/>
    <p:sldId id="389" r:id="rId141"/>
    <p:sldId id="390" r:id="rId142"/>
    <p:sldId id="391" r:id="rId143"/>
    <p:sldId id="392" r:id="rId144"/>
    <p:sldId id="405" r:id="rId145"/>
    <p:sldId id="406" r:id="rId146"/>
    <p:sldId id="407" r:id="rId147"/>
    <p:sldId id="408" r:id="rId148"/>
    <p:sldId id="409" r:id="rId149"/>
    <p:sldId id="258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128" y="1692479"/>
            <a:ext cx="10863743" cy="3473042"/>
          </a:xfrm>
        </p:spPr>
        <p:txBody>
          <a:bodyPr>
            <a:normAutofit/>
          </a:bodyPr>
          <a:lstStyle/>
          <a:p>
            <a:r>
              <a:rPr lang="es-MX" sz="9600" b="1" dirty="0"/>
              <a:t>Proyecto Final - CINEPOLIS</a:t>
            </a:r>
          </a:p>
        </p:txBody>
      </p:sp>
    </p:spTree>
    <p:extLst>
      <p:ext uri="{BB962C8B-B14F-4D97-AF65-F5344CB8AC3E}">
        <p14:creationId xmlns:p14="http://schemas.microsoft.com/office/powerpoint/2010/main" val="149500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79DE50-4003-4D5B-9E9B-A0D06771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789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327052-758E-4BCB-970E-49713C4C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592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A20F58-CFD0-46F7-8407-80CA98E2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279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5DFE6A-71CD-4321-BEA4-8EBF623A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36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4133DA-EC42-4204-8223-231086A4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919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04876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Crear nuevo login y usuario en la BD de respaldo</a:t>
            </a:r>
          </a:p>
        </p:txBody>
      </p:sp>
    </p:spTree>
    <p:extLst>
      <p:ext uri="{BB962C8B-B14F-4D97-AF65-F5344CB8AC3E}">
        <p14:creationId xmlns:p14="http://schemas.microsoft.com/office/powerpoint/2010/main" val="13408038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5A49B9-584E-4FE2-96B8-FB2C4F984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441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10C07E-E7C4-4362-AC74-46CD9424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676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8F4B0A-B0A2-4A15-BAA8-6403E24A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128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C7235F-4314-416A-B961-B2BDD428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63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E27D05-D265-4ED1-8D1B-72F509C57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5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0E0FFA-2333-4D49-ACCA-326B203E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583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A2780A-B775-4DD2-84B4-D318B3BE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5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A5A968-3297-421E-A28C-E7EDB078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318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DBFF1B-201D-4E23-9DA0-F5C23F9F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372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078374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Exportar datos de la BD a Access</a:t>
            </a:r>
          </a:p>
        </p:txBody>
      </p:sp>
    </p:spTree>
    <p:extLst>
      <p:ext uri="{BB962C8B-B14F-4D97-AF65-F5344CB8AC3E}">
        <p14:creationId xmlns:p14="http://schemas.microsoft.com/office/powerpoint/2010/main" val="22224362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2CBADD-5635-494C-8AFD-834FB90E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106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95C8CA-EBCB-4A9E-BECC-A90DB601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68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D5CE03-A4C5-4C52-9B3A-362002E6A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276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07E77C-B3E0-455F-A535-CCB54469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32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27454A-22D3-42D7-9B9B-6C48C179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77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7AB022-FD7E-4450-B2D0-29486784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3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E1F654-3890-4EC4-8B8F-02C65AC3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992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B43C4F-FED9-439E-84C2-19DE9D2C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03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4E859E-776A-4054-B47F-D6348499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941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E6BAA0-2073-4F70-9C98-B68CC8BF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7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328174-3B2E-49EA-B716-E7492E45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54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AB6E2D-4612-4BAE-AFDE-351F5453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64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CC250A-58D9-48D6-AE05-6A54E567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618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53C70F-8064-496D-A431-4A36F999F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300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078374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Puntos extra: Replicación de datos en 2 instancias</a:t>
            </a:r>
          </a:p>
        </p:txBody>
      </p:sp>
    </p:spTree>
    <p:extLst>
      <p:ext uri="{BB962C8B-B14F-4D97-AF65-F5344CB8AC3E}">
        <p14:creationId xmlns:p14="http://schemas.microsoft.com/office/powerpoint/2010/main" val="13536245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1D74C0-07FA-4F8A-A599-F573E8CDE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368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04EF31-930A-4656-96EF-7FEB4DF26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9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780604-43B7-4881-ACAB-664425B8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962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3ABD56-D9C5-4002-89BD-3DA6F28B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694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C88A5D-9EEE-44DC-89D1-FCA118B6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18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062A52-95EB-492B-81A0-01EC6A14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026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46877F-3B8A-4952-9A25-D28A9778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40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80CC43-F729-49D1-953C-9989160A2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984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343EEA-5975-4986-AF28-BB41D82B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535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C13A5F-89AC-4D43-A4C4-B23730E2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25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01CD0D-270A-436C-B5A2-0A8EFDCC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088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6C94AD-0657-4576-AA39-7342DE92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394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FA8137-D410-4710-9CE2-349C7441E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9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CA170F-7212-4DB9-A226-1037322E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98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FCE179-C3A3-4873-B99B-B02F693C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63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5CB698-AD8D-4296-B7E3-6ECD94E2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68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B6C894-B0D9-4EDC-A7DD-59D18845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3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AA9692-30E0-4DA9-9CB9-21A39DF0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787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D89B17-2E66-4D5A-B81B-2DB03E31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664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088087-20E0-4CE9-99BB-31AD0530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866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FD6382-7339-4C45-849A-2F1F1420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36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01A7EE-D9EE-4266-A353-8411BCA7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956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EA9809-B968-418B-BD47-AD6D8829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65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0176"/>
            <a:ext cx="9440034" cy="2339993"/>
          </a:xfrm>
        </p:spPr>
        <p:txBody>
          <a:bodyPr>
            <a:normAutofit/>
          </a:bodyPr>
          <a:lstStyle/>
          <a:p>
            <a:r>
              <a:rPr lang="es-MX" sz="6600" b="1" dirty="0"/>
              <a:t>Proyecto Final  CINEPOLIS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992749D6-76BF-4433-A1C9-B6BB8EE7B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09" y="5252789"/>
            <a:ext cx="10572750" cy="145474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s-MX" dirty="0"/>
              <a:t>Centro Universitario de los Valles</a:t>
            </a:r>
          </a:p>
          <a:p>
            <a:pPr algn="l"/>
            <a:r>
              <a:rPr lang="es-MX" dirty="0"/>
              <a:t>Licenciatura en Tecnologías de la Información</a:t>
            </a:r>
          </a:p>
          <a:p>
            <a:pPr algn="l"/>
            <a:r>
              <a:rPr lang="es-MX" dirty="0"/>
              <a:t>SISTEMAS DE BASES DE DATOS II</a:t>
            </a:r>
          </a:p>
          <a:p>
            <a:pPr algn="l"/>
            <a:r>
              <a:rPr lang="es-MX" dirty="0"/>
              <a:t>Estudiante: Adrian Ernesto Germán Becerra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15B2ED-B201-4814-97AB-5AF5E4E9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69" y="2390327"/>
            <a:ext cx="3014880" cy="39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3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728131"/>
            <a:ext cx="9440034" cy="2036427"/>
          </a:xfrm>
        </p:spPr>
        <p:txBody>
          <a:bodyPr>
            <a:normAutofit/>
          </a:bodyPr>
          <a:lstStyle/>
          <a:p>
            <a:r>
              <a:rPr lang="es-MX" sz="6000" dirty="0"/>
              <a:t>Crear llaves foráneas</a:t>
            </a:r>
          </a:p>
        </p:txBody>
      </p:sp>
    </p:spTree>
    <p:extLst>
      <p:ext uri="{BB962C8B-B14F-4D97-AF65-F5344CB8AC3E}">
        <p14:creationId xmlns:p14="http://schemas.microsoft.com/office/powerpoint/2010/main" val="183540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FC410F-AC3A-4095-92BF-5D91248F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5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348D02-87E3-455E-A50E-52E85A9D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64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85DADA-9B1B-4651-B04A-693537FD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5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370ADD-A64B-45A7-B299-2EB169C6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52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04876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Crear la base de datos y esquemas</a:t>
            </a:r>
          </a:p>
        </p:txBody>
      </p:sp>
    </p:spTree>
    <p:extLst>
      <p:ext uri="{BB962C8B-B14F-4D97-AF65-F5344CB8AC3E}">
        <p14:creationId xmlns:p14="http://schemas.microsoft.com/office/powerpoint/2010/main" val="1568825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BF89-902D-4A80-BA33-8CE53B59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57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04876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Insertar datos en las tablas de la BD</a:t>
            </a:r>
          </a:p>
        </p:txBody>
      </p:sp>
    </p:spTree>
    <p:extLst>
      <p:ext uri="{BB962C8B-B14F-4D97-AF65-F5344CB8AC3E}">
        <p14:creationId xmlns:p14="http://schemas.microsoft.com/office/powerpoint/2010/main" val="12528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D98922-0B1E-4C6D-83ED-0E68219C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15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EA036E-5A51-4AC4-9177-30399A688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8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29F631-71F9-4B27-AC7A-9D2849516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6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1D003-8E78-4FEB-AF3C-45B69EF6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49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35AEA2-A789-4CC7-8930-CA099C91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7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34E6CE-D48D-4F6E-A7E0-96EA2995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50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D97ADF-1357-4B9E-9F02-26B696D3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1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DA9720-6D0C-433B-93E8-36724B6C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2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55C75E-4C9B-44AC-9518-D66E3890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E76497-4EE9-4468-90E4-CA3E691B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9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B94D6F-43A7-4531-893B-BF2C3601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2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9C136E-8010-41AD-BEF2-871F192D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32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2444B9-B0F2-4BCF-BB06-59863E02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81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2FA6A1-829D-418A-9FF2-69E35CAA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26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57BD4B-1BD6-4BBE-8F80-61C43B8F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60DE0C-CF4E-48B6-9C81-B5E47BD7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20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2A45E7-F526-4E74-88FD-9D3C88DD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94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786805-305F-4757-A3C4-86235C80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7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DF6646-6313-4D4A-BCB8-5822C3D1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62077F-B535-410D-987D-C36F1644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95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A255D8-50FF-48F1-B2B3-82AEEFDFA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55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2E4E49-D38E-4EBD-B4F2-0904031A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37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04876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Crear LOGIN y USER en la BD</a:t>
            </a:r>
          </a:p>
        </p:txBody>
      </p:sp>
    </p:spTree>
    <p:extLst>
      <p:ext uri="{BB962C8B-B14F-4D97-AF65-F5344CB8AC3E}">
        <p14:creationId xmlns:p14="http://schemas.microsoft.com/office/powerpoint/2010/main" val="198746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3EB149-4D7A-4085-B380-D8C70453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1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236C2F-8768-49FF-B93B-19A9F7A8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BBF959-BCB7-4D6C-BA8D-A6EDC366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5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C01D63-6DE0-4273-82E9-E0C6D984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2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1A58B7-6AF9-4F5B-804F-671B0790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03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A73789-E329-466F-BE54-FB2BAF2F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1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F8DB4B-12C0-4329-89FA-3178131C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94C838-5096-40C9-A621-1C1D980B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8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B24CDA-5B91-4438-BB83-577EF3FD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58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B208B7-2770-4263-B2B9-3E0D9426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02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F658975-BC12-4C92-9D69-61ED4D03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84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AB9A66-56E1-4A31-B6DB-EA9A8783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11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A01E1A-020D-4288-9687-E4BA0A5D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0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397D5E-6850-4227-A911-23D7CBDC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6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04876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Crear vistas y vista cartelera en la BD</a:t>
            </a:r>
          </a:p>
        </p:txBody>
      </p:sp>
    </p:spTree>
    <p:extLst>
      <p:ext uri="{BB962C8B-B14F-4D97-AF65-F5344CB8AC3E}">
        <p14:creationId xmlns:p14="http://schemas.microsoft.com/office/powerpoint/2010/main" val="1928139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575E87-DBA2-4A4C-A39D-8E35386C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7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F01DE1-480B-433B-971E-81EE6AAD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0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B9132F-59D5-435E-A9FF-9198566C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D30C41-E238-46CD-BCEE-F0BEBE601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59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E0C833-A003-48BC-AE9A-3B0ED8E5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04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53B261-95A7-4ACD-B7D3-F18DA078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04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FA7DFC-30D3-4568-A2D5-8EC0105A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15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309ED6-D294-473C-8010-114B71DF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89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F45D91-BCC8-4474-9541-FCB974C0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02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B96DB-3428-4162-B3E9-D027ECBF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5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BC042D-F594-4F75-8DF9-CF7535C3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47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7A6A5F-1642-4F13-ACD6-B0657CD8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35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04876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Crear los procedimientos almacenados en la BD</a:t>
            </a:r>
          </a:p>
        </p:txBody>
      </p:sp>
    </p:spTree>
    <p:extLst>
      <p:ext uri="{BB962C8B-B14F-4D97-AF65-F5344CB8AC3E}">
        <p14:creationId xmlns:p14="http://schemas.microsoft.com/office/powerpoint/2010/main" val="922220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2FA40FE-EF03-4917-B735-72449409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1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04876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Crear llaves primarias, índices y </a:t>
            </a:r>
            <a:r>
              <a:rPr lang="es-MX" sz="6000" dirty="0" err="1"/>
              <a:t>constraints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783159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7085E2-34E8-403B-814C-C05D75F2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77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E699EA-8882-46D5-B8B6-5EF6C747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967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BA98A2-0874-448E-8A7B-2489B5F1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12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C605F0-1279-4194-B7DA-21EA03AB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60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60438D-FD1F-46C4-80E2-F346D191D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57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568B97-EB62-4404-AF17-4730E9E8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49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5C1C34-4F0D-4C5D-9017-FB28D5D8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837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9247D4-516D-45C1-9951-6665B321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4DD0C8-D4AA-43F1-9ADB-E811B7F14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808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04876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Crear los respaldos programados en la BD</a:t>
            </a:r>
          </a:p>
        </p:txBody>
      </p:sp>
    </p:spTree>
    <p:extLst>
      <p:ext uri="{BB962C8B-B14F-4D97-AF65-F5344CB8AC3E}">
        <p14:creationId xmlns:p14="http://schemas.microsoft.com/office/powerpoint/2010/main" val="278535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7490D0-CEFE-4B51-A28D-87DCB322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23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9C1587-E3EE-4293-A7E4-BCB6C902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473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DAA4CD-7E3E-4872-9EFD-1F51EEAF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67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D76C0E-0703-4798-917C-64BBC29F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21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4BE2C7-1B4A-4AC3-9323-6295FFB9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98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7F2C77-6B8F-4538-A21D-8B782A55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390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FE909DC-BE72-427E-9E71-D2EDD1DB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8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EC635AC-B53F-4AEC-A2F6-FCD84C74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065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4E01AB-98E7-48A6-89D2-C5A7EEE5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3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3029EB-486F-4853-A463-430C8F60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365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A1D36D-755A-4B94-B53F-01460E1E0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1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1F5C02-FC6A-42E1-8AA3-CCC8D4A0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67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9432EE-7D61-4FA7-B9E4-262F4FEC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76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47AF21-5ACC-4A5D-8857-1B4E92F4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52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1DD20D-370A-4BFA-A022-614735F2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97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C083D-CD29-4E74-88DD-41FABD7A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68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79408-7AA3-46AD-89AC-406F0F55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04876"/>
            <a:ext cx="9440034" cy="2248248"/>
          </a:xfrm>
        </p:spPr>
        <p:txBody>
          <a:bodyPr>
            <a:normAutofit/>
          </a:bodyPr>
          <a:lstStyle/>
          <a:p>
            <a:r>
              <a:rPr lang="es-MX" sz="6000" dirty="0"/>
              <a:t>Levantar Respaldo en las segunda instancia</a:t>
            </a:r>
          </a:p>
        </p:txBody>
      </p:sp>
    </p:spTree>
    <p:extLst>
      <p:ext uri="{BB962C8B-B14F-4D97-AF65-F5344CB8AC3E}">
        <p14:creationId xmlns:p14="http://schemas.microsoft.com/office/powerpoint/2010/main" val="18219289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9AC386-D639-4A4A-B68F-2729C4E6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84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E12F34-6CB8-4AB4-A139-A26D1A1B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041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CBB14D-91A0-4533-A034-5147B2D7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331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F43B68-948E-4484-9A2A-05CD0393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84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0E289E-E626-42BE-9CD4-5757A3B1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Pizarra</Template>
  <TotalTime>52</TotalTime>
  <Words>116</Words>
  <Application>Microsoft Office PowerPoint</Application>
  <PresentationFormat>Panorámica</PresentationFormat>
  <Paragraphs>18</Paragraphs>
  <Slides>149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149</vt:i4>
      </vt:variant>
    </vt:vector>
  </HeadingPairs>
  <TitlesOfParts>
    <vt:vector size="152" baseType="lpstr">
      <vt:lpstr>Calisto MT</vt:lpstr>
      <vt:lpstr>Wingdings 2</vt:lpstr>
      <vt:lpstr>Pizarra</vt:lpstr>
      <vt:lpstr>Proyecto Final - CINEPOLIS</vt:lpstr>
      <vt:lpstr>Crear la base de datos y esquemas</vt:lpstr>
      <vt:lpstr>Presentación de PowerPoint</vt:lpstr>
      <vt:lpstr>Presentación de PowerPoint</vt:lpstr>
      <vt:lpstr>Presentación de PowerPoint</vt:lpstr>
      <vt:lpstr>Presentación de PowerPoint</vt:lpstr>
      <vt:lpstr>Crear llaves primarias, índices y constraints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llaves foráneas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Insertar datos en las tablas de la BD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LOGIN y USER en la BD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vistas y vista cartelera en la BD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los procedimientos almacenados en la BD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los respaldos programados en la BD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Levantar Respaldo en las segunda instancia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nuevo login y usuario en la BD de respaldo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Exportar datos de la BD a Access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Puntos extra: Replicación de datos en 2 instancias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Proyecto Final  CINEPOLIS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Adrian German</dc:creator>
  <cp:lastModifiedBy>Adrian German</cp:lastModifiedBy>
  <cp:revision>8</cp:revision>
  <dcterms:created xsi:type="dcterms:W3CDTF">2021-06-15T03:34:40Z</dcterms:created>
  <dcterms:modified xsi:type="dcterms:W3CDTF">2021-07-01T03:28:13Z</dcterms:modified>
</cp:coreProperties>
</file>